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14"/>
  </p:notesMasterIdLst>
  <p:sldIdLst>
    <p:sldId id="256" r:id="rId2"/>
    <p:sldId id="257" r:id="rId3"/>
    <p:sldId id="295" r:id="rId4"/>
    <p:sldId id="296" r:id="rId5"/>
    <p:sldId id="259" r:id="rId6"/>
    <p:sldId id="299" r:id="rId7"/>
    <p:sldId id="298" r:id="rId8"/>
    <p:sldId id="301" r:id="rId9"/>
    <p:sldId id="304" r:id="rId10"/>
    <p:sldId id="305" r:id="rId11"/>
    <p:sldId id="297" r:id="rId12"/>
    <p:sldId id="260" r:id="rId13"/>
  </p:sldIdLst>
  <p:sldSz cx="9144000" cy="5143500" type="screen16x9"/>
  <p:notesSz cx="6858000" cy="9144000"/>
  <p:embeddedFontLst>
    <p:embeddedFont>
      <p:font typeface="Satisfy" charset="0"/>
      <p:regular r:id="rId15"/>
    </p:embeddedFont>
    <p:embeddedFont>
      <p:font typeface="Bellota Text Light" charset="-52"/>
      <p:regular r:id="rId16"/>
      <p:bold r:id="rId17"/>
      <p:italic r:id="rId18"/>
      <p:boldItalic r:id="rId19"/>
    </p:embeddedFont>
    <p:embeddedFont>
      <p:font typeface="Brush Script MT" pitchFamily="66" charset="0"/>
      <p: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241F52A6-A606-4D11-9BC2-5BA803DFAFF6}">
  <a:tblStyle styleId="{241F52A6-A606-4D11-9BC2-5BA803DFAFF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40EBCB6B-6929-4B4B-9B83-FFC68D3EDE31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2" d="100"/>
          <a:sy n="102" d="100"/>
        </p:scale>
        <p:origin x="-456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214188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4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753925" y="689125"/>
            <a:ext cx="5636136" cy="2822749"/>
          </a:xfrm>
          <a:prstGeom prst="rect">
            <a:avLst/>
          </a:prstGeom>
          <a:noFill/>
          <a:ln>
            <a:noFill/>
          </a:ln>
          <a:effectLst>
            <a:outerShdw blurRad="28575" dist="9525" dir="5400000" algn="bl" rotWithShape="0">
              <a:srgbClr val="274E13">
                <a:alpha val="40000"/>
              </a:srgbClr>
            </a:outerShdw>
          </a:effectLst>
        </p:spPr>
      </p:pic>
      <p:pic>
        <p:nvPicPr>
          <p:cNvPr id="12" name="Google Shape;12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067050"/>
            <a:ext cx="9144000" cy="207645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914900" y="1232450"/>
            <a:ext cx="5314200" cy="1736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753925" y="689125"/>
            <a:ext cx="5636136" cy="282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067050"/>
            <a:ext cx="9144000" cy="207645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1871125" y="1126150"/>
            <a:ext cx="54018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600"/>
              <a:buNone/>
              <a:defRPr sz="46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600"/>
              <a:buNone/>
              <a:defRPr sz="46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600"/>
              <a:buNone/>
              <a:defRPr sz="46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600"/>
              <a:buNone/>
              <a:defRPr sz="46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600"/>
              <a:buNone/>
              <a:defRPr sz="46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600"/>
              <a:buNone/>
              <a:defRPr sz="46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600"/>
              <a:buNone/>
              <a:defRPr sz="46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600"/>
              <a:buNone/>
              <a:defRPr sz="46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600"/>
              <a:buNone/>
              <a:defRPr sz="4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1871125" y="2306651"/>
            <a:ext cx="5401800" cy="411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2pPr>
            <a:lvl3pPr lvl="2" algn="ctr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3pPr>
            <a:lvl4pPr lvl="3" algn="ctr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4pPr>
            <a:lvl5pPr lvl="4" algn="ctr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5pPr>
            <a:lvl6pPr lvl="5" algn="ctr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6pPr>
            <a:lvl7pPr lvl="6" algn="ctr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7pPr>
            <a:lvl8pPr lvl="7" algn="ctr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8pPr>
            <a:lvl9pPr lvl="8" algn="ctr" rtl="0"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3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05875" y="271169"/>
            <a:ext cx="4532251" cy="4546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067050"/>
            <a:ext cx="9144000" cy="207645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2743200" y="2161800"/>
            <a:ext cx="3657600" cy="819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8735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Char char="⬩"/>
              <a:defRPr sz="2500" i="1">
                <a:solidFill>
                  <a:schemeClr val="lt1"/>
                </a:solidFill>
              </a:defRPr>
            </a:lvl1pPr>
            <a:lvl2pPr marL="914400" lvl="1" indent="-387350" algn="ctr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Char char="◇"/>
              <a:defRPr sz="2500" i="1">
                <a:solidFill>
                  <a:schemeClr val="lt1"/>
                </a:solidFill>
              </a:defRPr>
            </a:lvl2pPr>
            <a:lvl3pPr marL="1371600" lvl="2" indent="-387350" algn="ctr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Char char="■"/>
              <a:defRPr sz="2500" i="1">
                <a:solidFill>
                  <a:schemeClr val="lt1"/>
                </a:solidFill>
              </a:defRPr>
            </a:lvl3pPr>
            <a:lvl4pPr marL="1828800" lvl="3" indent="-387350" algn="ctr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Char char="●"/>
              <a:defRPr sz="2500" i="1">
                <a:solidFill>
                  <a:schemeClr val="lt1"/>
                </a:solidFill>
              </a:defRPr>
            </a:lvl4pPr>
            <a:lvl5pPr marL="2286000" lvl="4" indent="-387350" algn="ctr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Char char="○"/>
              <a:defRPr sz="2500" i="1">
                <a:solidFill>
                  <a:schemeClr val="lt1"/>
                </a:solidFill>
              </a:defRPr>
            </a:lvl5pPr>
            <a:lvl6pPr marL="2743200" lvl="5" indent="-387350" algn="ctr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Char char="■"/>
              <a:defRPr sz="2500" i="1">
                <a:solidFill>
                  <a:schemeClr val="lt1"/>
                </a:solidFill>
              </a:defRPr>
            </a:lvl6pPr>
            <a:lvl7pPr marL="3200400" lvl="6" indent="-387350" algn="ctr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Char char="●"/>
              <a:defRPr sz="2500" i="1">
                <a:solidFill>
                  <a:schemeClr val="lt1"/>
                </a:solidFill>
              </a:defRPr>
            </a:lvl7pPr>
            <a:lvl8pPr marL="3657600" lvl="7" indent="-387350" algn="ctr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Char char="○"/>
              <a:defRPr sz="2500" i="1">
                <a:solidFill>
                  <a:schemeClr val="lt1"/>
                </a:solidFill>
              </a:defRPr>
            </a:lvl8pPr>
            <a:lvl9pPr marL="4114800" lvl="8" indent="-387350" algn="ctr" rtl="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2500"/>
              <a:buChar char="■"/>
              <a:defRPr sz="2500" i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/>
          <p:nvPr/>
        </p:nvSpPr>
        <p:spPr>
          <a:xfrm>
            <a:off x="3593400" y="2711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lt2"/>
                </a:solidFill>
                <a:latin typeface="Satisfy"/>
                <a:ea typeface="Satisfy"/>
                <a:cs typeface="Satisfy"/>
                <a:sym typeface="Satisfy"/>
              </a:rPr>
              <a:t>“</a:t>
            </a:r>
            <a:endParaRPr sz="9600">
              <a:solidFill>
                <a:schemeClr val="lt2"/>
              </a:solidFill>
              <a:latin typeface="Satisfy"/>
              <a:ea typeface="Satisfy"/>
              <a:cs typeface="Satisfy"/>
              <a:sym typeface="Satisfy"/>
            </a:endParaRPr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4297650" y="4218625"/>
            <a:ext cx="548700" cy="924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0" y="3586169"/>
            <a:ext cx="9144000" cy="1557338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1"/>
          </p:nvPr>
        </p:nvSpPr>
        <p:spPr>
          <a:xfrm>
            <a:off x="855275" y="1201550"/>
            <a:ext cx="3473100" cy="29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⬩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◇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2"/>
          </p:nvPr>
        </p:nvSpPr>
        <p:spPr>
          <a:xfrm>
            <a:off x="4815599" y="1201550"/>
            <a:ext cx="3473100" cy="29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⬩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◇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sldNum" idx="12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7" name="Google Shape;37;p6"/>
          <p:cNvSpPr/>
          <p:nvPr/>
        </p:nvSpPr>
        <p:spPr>
          <a:xfrm>
            <a:off x="3850763" y="978150"/>
            <a:ext cx="1442481" cy="75397"/>
          </a:xfrm>
          <a:custGeom>
            <a:avLst/>
            <a:gdLst/>
            <a:ahLst/>
            <a:cxnLst/>
            <a:rect l="l" t="t" r="r" b="b"/>
            <a:pathLst>
              <a:path w="27831" h="2831" extrusionOk="0">
                <a:moveTo>
                  <a:pt x="27264" y="944"/>
                </a:moveTo>
                <a:lnTo>
                  <a:pt x="27359" y="1086"/>
                </a:lnTo>
                <a:lnTo>
                  <a:pt x="27359" y="944"/>
                </a:lnTo>
                <a:close/>
                <a:moveTo>
                  <a:pt x="27359" y="1086"/>
                </a:moveTo>
                <a:lnTo>
                  <a:pt x="27359" y="1133"/>
                </a:lnTo>
                <a:lnTo>
                  <a:pt x="27372" y="1106"/>
                </a:lnTo>
                <a:lnTo>
                  <a:pt x="27372" y="1106"/>
                </a:lnTo>
                <a:lnTo>
                  <a:pt x="27359" y="1086"/>
                </a:lnTo>
                <a:close/>
                <a:moveTo>
                  <a:pt x="27453" y="944"/>
                </a:moveTo>
                <a:lnTo>
                  <a:pt x="27372" y="1106"/>
                </a:lnTo>
                <a:lnTo>
                  <a:pt x="27372" y="1106"/>
                </a:lnTo>
                <a:lnTo>
                  <a:pt x="27453" y="1227"/>
                </a:lnTo>
                <a:lnTo>
                  <a:pt x="27453" y="944"/>
                </a:lnTo>
                <a:close/>
                <a:moveTo>
                  <a:pt x="27642" y="1039"/>
                </a:moveTo>
                <a:lnTo>
                  <a:pt x="27453" y="1227"/>
                </a:lnTo>
                <a:lnTo>
                  <a:pt x="27453" y="1322"/>
                </a:lnTo>
                <a:lnTo>
                  <a:pt x="27453" y="1416"/>
                </a:lnTo>
                <a:lnTo>
                  <a:pt x="27830" y="1416"/>
                </a:lnTo>
                <a:lnTo>
                  <a:pt x="27830" y="1227"/>
                </a:lnTo>
                <a:lnTo>
                  <a:pt x="27736" y="1322"/>
                </a:lnTo>
                <a:lnTo>
                  <a:pt x="27736" y="1227"/>
                </a:lnTo>
                <a:lnTo>
                  <a:pt x="27736" y="1133"/>
                </a:lnTo>
                <a:lnTo>
                  <a:pt x="27642" y="1039"/>
                </a:lnTo>
                <a:close/>
                <a:moveTo>
                  <a:pt x="20189" y="1"/>
                </a:moveTo>
                <a:lnTo>
                  <a:pt x="20095" y="190"/>
                </a:lnTo>
                <a:lnTo>
                  <a:pt x="20000" y="95"/>
                </a:lnTo>
                <a:lnTo>
                  <a:pt x="19906" y="284"/>
                </a:lnTo>
                <a:lnTo>
                  <a:pt x="19812" y="473"/>
                </a:lnTo>
                <a:lnTo>
                  <a:pt x="19529" y="284"/>
                </a:lnTo>
                <a:lnTo>
                  <a:pt x="19340" y="95"/>
                </a:lnTo>
                <a:lnTo>
                  <a:pt x="19246" y="95"/>
                </a:lnTo>
                <a:lnTo>
                  <a:pt x="19246" y="190"/>
                </a:lnTo>
                <a:lnTo>
                  <a:pt x="19151" y="378"/>
                </a:lnTo>
                <a:lnTo>
                  <a:pt x="19434" y="190"/>
                </a:lnTo>
                <a:lnTo>
                  <a:pt x="19246" y="473"/>
                </a:lnTo>
                <a:lnTo>
                  <a:pt x="19434" y="378"/>
                </a:lnTo>
                <a:lnTo>
                  <a:pt x="19434" y="567"/>
                </a:lnTo>
                <a:lnTo>
                  <a:pt x="19151" y="567"/>
                </a:lnTo>
                <a:lnTo>
                  <a:pt x="19151" y="190"/>
                </a:lnTo>
                <a:lnTo>
                  <a:pt x="19057" y="95"/>
                </a:lnTo>
                <a:lnTo>
                  <a:pt x="18963" y="95"/>
                </a:lnTo>
                <a:lnTo>
                  <a:pt x="18774" y="284"/>
                </a:lnTo>
                <a:lnTo>
                  <a:pt x="18680" y="473"/>
                </a:lnTo>
                <a:lnTo>
                  <a:pt x="18585" y="378"/>
                </a:lnTo>
                <a:lnTo>
                  <a:pt x="18491" y="190"/>
                </a:lnTo>
                <a:lnTo>
                  <a:pt x="18397" y="378"/>
                </a:lnTo>
                <a:lnTo>
                  <a:pt x="17925" y="567"/>
                </a:lnTo>
                <a:lnTo>
                  <a:pt x="18019" y="284"/>
                </a:lnTo>
                <a:lnTo>
                  <a:pt x="17831" y="378"/>
                </a:lnTo>
                <a:lnTo>
                  <a:pt x="17642" y="567"/>
                </a:lnTo>
                <a:lnTo>
                  <a:pt x="17642" y="661"/>
                </a:lnTo>
                <a:lnTo>
                  <a:pt x="17453" y="567"/>
                </a:lnTo>
                <a:lnTo>
                  <a:pt x="17170" y="473"/>
                </a:lnTo>
                <a:lnTo>
                  <a:pt x="16699" y="473"/>
                </a:lnTo>
                <a:lnTo>
                  <a:pt x="16699" y="567"/>
                </a:lnTo>
                <a:lnTo>
                  <a:pt x="16604" y="661"/>
                </a:lnTo>
                <a:lnTo>
                  <a:pt x="16416" y="378"/>
                </a:lnTo>
                <a:lnTo>
                  <a:pt x="16227" y="378"/>
                </a:lnTo>
                <a:lnTo>
                  <a:pt x="15661" y="661"/>
                </a:lnTo>
                <a:lnTo>
                  <a:pt x="15661" y="473"/>
                </a:lnTo>
                <a:lnTo>
                  <a:pt x="15567" y="756"/>
                </a:lnTo>
                <a:lnTo>
                  <a:pt x="15378" y="473"/>
                </a:lnTo>
                <a:lnTo>
                  <a:pt x="15567" y="473"/>
                </a:lnTo>
                <a:lnTo>
                  <a:pt x="15472" y="378"/>
                </a:lnTo>
                <a:lnTo>
                  <a:pt x="15378" y="378"/>
                </a:lnTo>
                <a:lnTo>
                  <a:pt x="15189" y="473"/>
                </a:lnTo>
                <a:lnTo>
                  <a:pt x="15000" y="756"/>
                </a:lnTo>
                <a:lnTo>
                  <a:pt x="14906" y="661"/>
                </a:lnTo>
                <a:lnTo>
                  <a:pt x="14812" y="473"/>
                </a:lnTo>
                <a:lnTo>
                  <a:pt x="14529" y="756"/>
                </a:lnTo>
                <a:lnTo>
                  <a:pt x="14623" y="567"/>
                </a:lnTo>
                <a:lnTo>
                  <a:pt x="14529" y="661"/>
                </a:lnTo>
                <a:lnTo>
                  <a:pt x="14340" y="756"/>
                </a:lnTo>
                <a:lnTo>
                  <a:pt x="14340" y="567"/>
                </a:lnTo>
                <a:lnTo>
                  <a:pt x="14246" y="473"/>
                </a:lnTo>
                <a:lnTo>
                  <a:pt x="13963" y="378"/>
                </a:lnTo>
                <a:lnTo>
                  <a:pt x="13585" y="284"/>
                </a:lnTo>
                <a:lnTo>
                  <a:pt x="13302" y="284"/>
                </a:lnTo>
                <a:lnTo>
                  <a:pt x="13302" y="378"/>
                </a:lnTo>
                <a:lnTo>
                  <a:pt x="13302" y="473"/>
                </a:lnTo>
                <a:lnTo>
                  <a:pt x="13208" y="473"/>
                </a:lnTo>
                <a:lnTo>
                  <a:pt x="13208" y="661"/>
                </a:lnTo>
                <a:lnTo>
                  <a:pt x="13114" y="661"/>
                </a:lnTo>
                <a:lnTo>
                  <a:pt x="13019" y="567"/>
                </a:lnTo>
                <a:lnTo>
                  <a:pt x="12925" y="378"/>
                </a:lnTo>
                <a:lnTo>
                  <a:pt x="12831" y="95"/>
                </a:lnTo>
                <a:lnTo>
                  <a:pt x="12831" y="378"/>
                </a:lnTo>
                <a:lnTo>
                  <a:pt x="12736" y="378"/>
                </a:lnTo>
                <a:lnTo>
                  <a:pt x="12642" y="284"/>
                </a:lnTo>
                <a:lnTo>
                  <a:pt x="12548" y="190"/>
                </a:lnTo>
                <a:lnTo>
                  <a:pt x="12265" y="190"/>
                </a:lnTo>
                <a:lnTo>
                  <a:pt x="12170" y="473"/>
                </a:lnTo>
                <a:lnTo>
                  <a:pt x="12076" y="378"/>
                </a:lnTo>
                <a:lnTo>
                  <a:pt x="11887" y="284"/>
                </a:lnTo>
                <a:lnTo>
                  <a:pt x="11510" y="378"/>
                </a:lnTo>
                <a:lnTo>
                  <a:pt x="10755" y="661"/>
                </a:lnTo>
                <a:lnTo>
                  <a:pt x="10661" y="473"/>
                </a:lnTo>
                <a:lnTo>
                  <a:pt x="10567" y="378"/>
                </a:lnTo>
                <a:lnTo>
                  <a:pt x="10095" y="378"/>
                </a:lnTo>
                <a:lnTo>
                  <a:pt x="9529" y="473"/>
                </a:lnTo>
                <a:lnTo>
                  <a:pt x="9340" y="473"/>
                </a:lnTo>
                <a:lnTo>
                  <a:pt x="9152" y="378"/>
                </a:lnTo>
                <a:lnTo>
                  <a:pt x="9152" y="473"/>
                </a:lnTo>
                <a:lnTo>
                  <a:pt x="9152" y="567"/>
                </a:lnTo>
                <a:lnTo>
                  <a:pt x="8963" y="661"/>
                </a:lnTo>
                <a:lnTo>
                  <a:pt x="8869" y="567"/>
                </a:lnTo>
                <a:lnTo>
                  <a:pt x="8680" y="473"/>
                </a:lnTo>
                <a:lnTo>
                  <a:pt x="8680" y="756"/>
                </a:lnTo>
                <a:lnTo>
                  <a:pt x="8491" y="661"/>
                </a:lnTo>
                <a:lnTo>
                  <a:pt x="8208" y="567"/>
                </a:lnTo>
                <a:lnTo>
                  <a:pt x="7925" y="661"/>
                </a:lnTo>
                <a:lnTo>
                  <a:pt x="7831" y="756"/>
                </a:lnTo>
                <a:lnTo>
                  <a:pt x="7548" y="567"/>
                </a:lnTo>
                <a:lnTo>
                  <a:pt x="7359" y="473"/>
                </a:lnTo>
                <a:lnTo>
                  <a:pt x="7170" y="944"/>
                </a:lnTo>
                <a:lnTo>
                  <a:pt x="6982" y="661"/>
                </a:lnTo>
                <a:lnTo>
                  <a:pt x="6793" y="661"/>
                </a:lnTo>
                <a:lnTo>
                  <a:pt x="6604" y="756"/>
                </a:lnTo>
                <a:lnTo>
                  <a:pt x="6510" y="661"/>
                </a:lnTo>
                <a:lnTo>
                  <a:pt x="6416" y="756"/>
                </a:lnTo>
                <a:lnTo>
                  <a:pt x="6038" y="944"/>
                </a:lnTo>
                <a:lnTo>
                  <a:pt x="6038" y="1039"/>
                </a:lnTo>
                <a:lnTo>
                  <a:pt x="5850" y="1133"/>
                </a:lnTo>
                <a:lnTo>
                  <a:pt x="5850" y="1039"/>
                </a:lnTo>
                <a:lnTo>
                  <a:pt x="5755" y="1039"/>
                </a:lnTo>
                <a:lnTo>
                  <a:pt x="5567" y="1227"/>
                </a:lnTo>
                <a:lnTo>
                  <a:pt x="5472" y="1227"/>
                </a:lnTo>
                <a:lnTo>
                  <a:pt x="5378" y="1039"/>
                </a:lnTo>
                <a:lnTo>
                  <a:pt x="5378" y="1133"/>
                </a:lnTo>
                <a:lnTo>
                  <a:pt x="5189" y="1227"/>
                </a:lnTo>
                <a:lnTo>
                  <a:pt x="5095" y="1133"/>
                </a:lnTo>
                <a:lnTo>
                  <a:pt x="4906" y="1039"/>
                </a:lnTo>
                <a:lnTo>
                  <a:pt x="5189" y="1039"/>
                </a:lnTo>
                <a:lnTo>
                  <a:pt x="5095" y="944"/>
                </a:lnTo>
                <a:lnTo>
                  <a:pt x="5095" y="756"/>
                </a:lnTo>
                <a:lnTo>
                  <a:pt x="5001" y="944"/>
                </a:lnTo>
                <a:lnTo>
                  <a:pt x="4529" y="944"/>
                </a:lnTo>
                <a:lnTo>
                  <a:pt x="4529" y="1133"/>
                </a:lnTo>
                <a:lnTo>
                  <a:pt x="4718" y="1133"/>
                </a:lnTo>
                <a:lnTo>
                  <a:pt x="4623" y="1227"/>
                </a:lnTo>
                <a:lnTo>
                  <a:pt x="4623" y="1133"/>
                </a:lnTo>
                <a:lnTo>
                  <a:pt x="4529" y="1416"/>
                </a:lnTo>
                <a:lnTo>
                  <a:pt x="4340" y="1227"/>
                </a:lnTo>
                <a:lnTo>
                  <a:pt x="4152" y="1039"/>
                </a:lnTo>
                <a:lnTo>
                  <a:pt x="3963" y="1039"/>
                </a:lnTo>
                <a:lnTo>
                  <a:pt x="3774" y="1416"/>
                </a:lnTo>
                <a:lnTo>
                  <a:pt x="3774" y="1322"/>
                </a:lnTo>
                <a:lnTo>
                  <a:pt x="3774" y="1227"/>
                </a:lnTo>
                <a:lnTo>
                  <a:pt x="3680" y="1322"/>
                </a:lnTo>
                <a:lnTo>
                  <a:pt x="3586" y="1510"/>
                </a:lnTo>
                <a:lnTo>
                  <a:pt x="3208" y="1416"/>
                </a:lnTo>
                <a:lnTo>
                  <a:pt x="2454" y="1416"/>
                </a:lnTo>
                <a:lnTo>
                  <a:pt x="1793" y="1510"/>
                </a:lnTo>
                <a:lnTo>
                  <a:pt x="1510" y="1605"/>
                </a:lnTo>
                <a:lnTo>
                  <a:pt x="1321" y="1699"/>
                </a:lnTo>
                <a:lnTo>
                  <a:pt x="1321" y="1605"/>
                </a:lnTo>
                <a:lnTo>
                  <a:pt x="1038" y="1699"/>
                </a:lnTo>
                <a:lnTo>
                  <a:pt x="755" y="1793"/>
                </a:lnTo>
                <a:lnTo>
                  <a:pt x="567" y="1793"/>
                </a:lnTo>
                <a:lnTo>
                  <a:pt x="378" y="1888"/>
                </a:lnTo>
                <a:lnTo>
                  <a:pt x="284" y="1699"/>
                </a:lnTo>
                <a:lnTo>
                  <a:pt x="95" y="1605"/>
                </a:lnTo>
                <a:lnTo>
                  <a:pt x="1" y="1793"/>
                </a:lnTo>
                <a:lnTo>
                  <a:pt x="1" y="2076"/>
                </a:lnTo>
                <a:lnTo>
                  <a:pt x="95" y="2548"/>
                </a:lnTo>
                <a:lnTo>
                  <a:pt x="189" y="2831"/>
                </a:lnTo>
                <a:lnTo>
                  <a:pt x="284" y="2737"/>
                </a:lnTo>
                <a:lnTo>
                  <a:pt x="472" y="2831"/>
                </a:lnTo>
                <a:lnTo>
                  <a:pt x="567" y="2548"/>
                </a:lnTo>
                <a:lnTo>
                  <a:pt x="661" y="2642"/>
                </a:lnTo>
                <a:lnTo>
                  <a:pt x="661" y="2737"/>
                </a:lnTo>
                <a:lnTo>
                  <a:pt x="755" y="2642"/>
                </a:lnTo>
                <a:lnTo>
                  <a:pt x="944" y="2548"/>
                </a:lnTo>
                <a:lnTo>
                  <a:pt x="1227" y="2548"/>
                </a:lnTo>
                <a:lnTo>
                  <a:pt x="1227" y="2642"/>
                </a:lnTo>
                <a:lnTo>
                  <a:pt x="1321" y="2737"/>
                </a:lnTo>
                <a:lnTo>
                  <a:pt x="1416" y="2831"/>
                </a:lnTo>
                <a:lnTo>
                  <a:pt x="1510" y="2642"/>
                </a:lnTo>
                <a:lnTo>
                  <a:pt x="1793" y="2548"/>
                </a:lnTo>
                <a:lnTo>
                  <a:pt x="1699" y="2642"/>
                </a:lnTo>
                <a:lnTo>
                  <a:pt x="1887" y="2737"/>
                </a:lnTo>
                <a:lnTo>
                  <a:pt x="1887" y="2454"/>
                </a:lnTo>
                <a:lnTo>
                  <a:pt x="1982" y="2265"/>
                </a:lnTo>
                <a:lnTo>
                  <a:pt x="2076" y="2737"/>
                </a:lnTo>
                <a:lnTo>
                  <a:pt x="2171" y="2359"/>
                </a:lnTo>
                <a:lnTo>
                  <a:pt x="2265" y="2642"/>
                </a:lnTo>
                <a:lnTo>
                  <a:pt x="2265" y="2548"/>
                </a:lnTo>
                <a:lnTo>
                  <a:pt x="2359" y="2454"/>
                </a:lnTo>
                <a:lnTo>
                  <a:pt x="2454" y="2548"/>
                </a:lnTo>
                <a:lnTo>
                  <a:pt x="2454" y="2737"/>
                </a:lnTo>
                <a:lnTo>
                  <a:pt x="2548" y="2548"/>
                </a:lnTo>
                <a:lnTo>
                  <a:pt x="2548" y="2454"/>
                </a:lnTo>
                <a:lnTo>
                  <a:pt x="2642" y="2548"/>
                </a:lnTo>
                <a:lnTo>
                  <a:pt x="2642" y="2642"/>
                </a:lnTo>
                <a:lnTo>
                  <a:pt x="2831" y="2454"/>
                </a:lnTo>
                <a:lnTo>
                  <a:pt x="3020" y="2454"/>
                </a:lnTo>
                <a:lnTo>
                  <a:pt x="3114" y="2265"/>
                </a:lnTo>
                <a:lnTo>
                  <a:pt x="3114" y="2076"/>
                </a:lnTo>
                <a:lnTo>
                  <a:pt x="3208" y="1982"/>
                </a:lnTo>
                <a:lnTo>
                  <a:pt x="3208" y="2076"/>
                </a:lnTo>
                <a:lnTo>
                  <a:pt x="3208" y="2265"/>
                </a:lnTo>
                <a:lnTo>
                  <a:pt x="3303" y="2076"/>
                </a:lnTo>
                <a:lnTo>
                  <a:pt x="3491" y="2076"/>
                </a:lnTo>
                <a:lnTo>
                  <a:pt x="3491" y="2171"/>
                </a:lnTo>
                <a:lnTo>
                  <a:pt x="3397" y="2265"/>
                </a:lnTo>
                <a:lnTo>
                  <a:pt x="3303" y="2359"/>
                </a:lnTo>
                <a:lnTo>
                  <a:pt x="3303" y="2548"/>
                </a:lnTo>
                <a:lnTo>
                  <a:pt x="3491" y="2548"/>
                </a:lnTo>
                <a:lnTo>
                  <a:pt x="3586" y="2454"/>
                </a:lnTo>
                <a:lnTo>
                  <a:pt x="3680" y="2265"/>
                </a:lnTo>
                <a:lnTo>
                  <a:pt x="4152" y="2265"/>
                </a:lnTo>
                <a:lnTo>
                  <a:pt x="4152" y="2359"/>
                </a:lnTo>
                <a:lnTo>
                  <a:pt x="4246" y="2171"/>
                </a:lnTo>
                <a:lnTo>
                  <a:pt x="4340" y="2171"/>
                </a:lnTo>
                <a:lnTo>
                  <a:pt x="4246" y="2265"/>
                </a:lnTo>
                <a:lnTo>
                  <a:pt x="5284" y="2265"/>
                </a:lnTo>
                <a:lnTo>
                  <a:pt x="5567" y="2171"/>
                </a:lnTo>
                <a:lnTo>
                  <a:pt x="5755" y="2171"/>
                </a:lnTo>
                <a:lnTo>
                  <a:pt x="5755" y="2076"/>
                </a:lnTo>
                <a:lnTo>
                  <a:pt x="6416" y="2076"/>
                </a:lnTo>
                <a:lnTo>
                  <a:pt x="6510" y="1888"/>
                </a:lnTo>
                <a:lnTo>
                  <a:pt x="6604" y="1888"/>
                </a:lnTo>
                <a:lnTo>
                  <a:pt x="7170" y="1982"/>
                </a:lnTo>
                <a:lnTo>
                  <a:pt x="7453" y="1888"/>
                </a:lnTo>
                <a:lnTo>
                  <a:pt x="7548" y="1888"/>
                </a:lnTo>
                <a:lnTo>
                  <a:pt x="7642" y="1699"/>
                </a:lnTo>
                <a:lnTo>
                  <a:pt x="7736" y="1888"/>
                </a:lnTo>
                <a:lnTo>
                  <a:pt x="7925" y="2076"/>
                </a:lnTo>
                <a:lnTo>
                  <a:pt x="8114" y="1793"/>
                </a:lnTo>
                <a:lnTo>
                  <a:pt x="8114" y="1982"/>
                </a:lnTo>
                <a:lnTo>
                  <a:pt x="8208" y="1793"/>
                </a:lnTo>
                <a:lnTo>
                  <a:pt x="8302" y="1982"/>
                </a:lnTo>
                <a:lnTo>
                  <a:pt x="8302" y="1888"/>
                </a:lnTo>
                <a:lnTo>
                  <a:pt x="8302" y="1793"/>
                </a:lnTo>
                <a:lnTo>
                  <a:pt x="8491" y="1793"/>
                </a:lnTo>
                <a:lnTo>
                  <a:pt x="8585" y="1888"/>
                </a:lnTo>
                <a:lnTo>
                  <a:pt x="8774" y="1793"/>
                </a:lnTo>
                <a:lnTo>
                  <a:pt x="8774" y="1982"/>
                </a:lnTo>
                <a:lnTo>
                  <a:pt x="8869" y="1888"/>
                </a:lnTo>
                <a:lnTo>
                  <a:pt x="9718" y="1888"/>
                </a:lnTo>
                <a:lnTo>
                  <a:pt x="9623" y="1793"/>
                </a:lnTo>
                <a:lnTo>
                  <a:pt x="9718" y="1605"/>
                </a:lnTo>
                <a:lnTo>
                  <a:pt x="9812" y="1699"/>
                </a:lnTo>
                <a:lnTo>
                  <a:pt x="9812" y="1793"/>
                </a:lnTo>
                <a:lnTo>
                  <a:pt x="9906" y="1888"/>
                </a:lnTo>
                <a:lnTo>
                  <a:pt x="10095" y="1982"/>
                </a:lnTo>
                <a:lnTo>
                  <a:pt x="10661" y="1793"/>
                </a:lnTo>
                <a:lnTo>
                  <a:pt x="11038" y="1510"/>
                </a:lnTo>
                <a:lnTo>
                  <a:pt x="11133" y="1699"/>
                </a:lnTo>
                <a:lnTo>
                  <a:pt x="11321" y="1699"/>
                </a:lnTo>
                <a:lnTo>
                  <a:pt x="11510" y="1605"/>
                </a:lnTo>
                <a:lnTo>
                  <a:pt x="11604" y="1416"/>
                </a:lnTo>
                <a:lnTo>
                  <a:pt x="11982" y="1605"/>
                </a:lnTo>
                <a:lnTo>
                  <a:pt x="12453" y="1699"/>
                </a:lnTo>
                <a:lnTo>
                  <a:pt x="12642" y="1510"/>
                </a:lnTo>
                <a:lnTo>
                  <a:pt x="12642" y="1699"/>
                </a:lnTo>
                <a:lnTo>
                  <a:pt x="12925" y="1510"/>
                </a:lnTo>
                <a:lnTo>
                  <a:pt x="13208" y="1510"/>
                </a:lnTo>
                <a:lnTo>
                  <a:pt x="14057" y="1699"/>
                </a:lnTo>
                <a:lnTo>
                  <a:pt x="14434" y="1793"/>
                </a:lnTo>
                <a:lnTo>
                  <a:pt x="14812" y="1793"/>
                </a:lnTo>
                <a:lnTo>
                  <a:pt x="15095" y="1699"/>
                </a:lnTo>
                <a:lnTo>
                  <a:pt x="15378" y="1510"/>
                </a:lnTo>
                <a:lnTo>
                  <a:pt x="15472" y="1416"/>
                </a:lnTo>
                <a:lnTo>
                  <a:pt x="15472" y="1510"/>
                </a:lnTo>
                <a:lnTo>
                  <a:pt x="15472" y="1699"/>
                </a:lnTo>
                <a:lnTo>
                  <a:pt x="16416" y="1510"/>
                </a:lnTo>
                <a:lnTo>
                  <a:pt x="16416" y="1605"/>
                </a:lnTo>
                <a:lnTo>
                  <a:pt x="16510" y="1605"/>
                </a:lnTo>
                <a:lnTo>
                  <a:pt x="16604" y="1510"/>
                </a:lnTo>
                <a:lnTo>
                  <a:pt x="17642" y="1510"/>
                </a:lnTo>
                <a:lnTo>
                  <a:pt x="17736" y="1605"/>
                </a:lnTo>
                <a:lnTo>
                  <a:pt x="17831" y="1605"/>
                </a:lnTo>
                <a:lnTo>
                  <a:pt x="18397" y="1510"/>
                </a:lnTo>
                <a:lnTo>
                  <a:pt x="19057" y="1322"/>
                </a:lnTo>
                <a:lnTo>
                  <a:pt x="18774" y="1605"/>
                </a:lnTo>
                <a:lnTo>
                  <a:pt x="19151" y="1322"/>
                </a:lnTo>
                <a:lnTo>
                  <a:pt x="19340" y="1322"/>
                </a:lnTo>
                <a:lnTo>
                  <a:pt x="19340" y="1510"/>
                </a:lnTo>
                <a:lnTo>
                  <a:pt x="19529" y="1416"/>
                </a:lnTo>
                <a:lnTo>
                  <a:pt x="19906" y="1416"/>
                </a:lnTo>
                <a:lnTo>
                  <a:pt x="20000" y="1322"/>
                </a:lnTo>
                <a:lnTo>
                  <a:pt x="20095" y="944"/>
                </a:lnTo>
                <a:lnTo>
                  <a:pt x="20095" y="1133"/>
                </a:lnTo>
                <a:lnTo>
                  <a:pt x="20189" y="1227"/>
                </a:lnTo>
                <a:lnTo>
                  <a:pt x="20189" y="1416"/>
                </a:lnTo>
                <a:lnTo>
                  <a:pt x="20283" y="1322"/>
                </a:lnTo>
                <a:lnTo>
                  <a:pt x="20378" y="1322"/>
                </a:lnTo>
                <a:lnTo>
                  <a:pt x="20378" y="1416"/>
                </a:lnTo>
                <a:lnTo>
                  <a:pt x="20661" y="1227"/>
                </a:lnTo>
                <a:lnTo>
                  <a:pt x="20944" y="1133"/>
                </a:lnTo>
                <a:lnTo>
                  <a:pt x="21038" y="1133"/>
                </a:lnTo>
                <a:lnTo>
                  <a:pt x="21132" y="1416"/>
                </a:lnTo>
                <a:lnTo>
                  <a:pt x="21604" y="1227"/>
                </a:lnTo>
                <a:lnTo>
                  <a:pt x="21510" y="1039"/>
                </a:lnTo>
                <a:lnTo>
                  <a:pt x="21510" y="944"/>
                </a:lnTo>
                <a:lnTo>
                  <a:pt x="21698" y="944"/>
                </a:lnTo>
                <a:lnTo>
                  <a:pt x="21604" y="1039"/>
                </a:lnTo>
                <a:lnTo>
                  <a:pt x="21982" y="1039"/>
                </a:lnTo>
                <a:lnTo>
                  <a:pt x="21887" y="1227"/>
                </a:lnTo>
                <a:lnTo>
                  <a:pt x="21887" y="1227"/>
                </a:lnTo>
                <a:lnTo>
                  <a:pt x="22170" y="1039"/>
                </a:lnTo>
                <a:lnTo>
                  <a:pt x="22265" y="1227"/>
                </a:lnTo>
                <a:lnTo>
                  <a:pt x="22265" y="1133"/>
                </a:lnTo>
                <a:lnTo>
                  <a:pt x="22265" y="1039"/>
                </a:lnTo>
                <a:lnTo>
                  <a:pt x="22548" y="1039"/>
                </a:lnTo>
                <a:lnTo>
                  <a:pt x="22642" y="1322"/>
                </a:lnTo>
                <a:lnTo>
                  <a:pt x="23019" y="1227"/>
                </a:lnTo>
                <a:lnTo>
                  <a:pt x="23208" y="1133"/>
                </a:lnTo>
                <a:lnTo>
                  <a:pt x="23302" y="1039"/>
                </a:lnTo>
                <a:lnTo>
                  <a:pt x="23397" y="1133"/>
                </a:lnTo>
                <a:lnTo>
                  <a:pt x="23397" y="1227"/>
                </a:lnTo>
                <a:lnTo>
                  <a:pt x="23680" y="1227"/>
                </a:lnTo>
                <a:lnTo>
                  <a:pt x="23868" y="1133"/>
                </a:lnTo>
                <a:lnTo>
                  <a:pt x="24057" y="1227"/>
                </a:lnTo>
                <a:lnTo>
                  <a:pt x="24246" y="1227"/>
                </a:lnTo>
                <a:lnTo>
                  <a:pt x="24246" y="1133"/>
                </a:lnTo>
                <a:lnTo>
                  <a:pt x="24529" y="1227"/>
                </a:lnTo>
                <a:lnTo>
                  <a:pt x="24906" y="1322"/>
                </a:lnTo>
                <a:lnTo>
                  <a:pt x="25179" y="1048"/>
                </a:lnTo>
                <a:lnTo>
                  <a:pt x="25095" y="1133"/>
                </a:lnTo>
                <a:lnTo>
                  <a:pt x="25189" y="1227"/>
                </a:lnTo>
                <a:lnTo>
                  <a:pt x="25189" y="1133"/>
                </a:lnTo>
                <a:lnTo>
                  <a:pt x="25283" y="1039"/>
                </a:lnTo>
                <a:lnTo>
                  <a:pt x="25378" y="944"/>
                </a:lnTo>
                <a:lnTo>
                  <a:pt x="25472" y="944"/>
                </a:lnTo>
                <a:lnTo>
                  <a:pt x="25472" y="1133"/>
                </a:lnTo>
                <a:lnTo>
                  <a:pt x="25566" y="1039"/>
                </a:lnTo>
                <a:lnTo>
                  <a:pt x="25661" y="1039"/>
                </a:lnTo>
                <a:lnTo>
                  <a:pt x="25566" y="1133"/>
                </a:lnTo>
                <a:lnTo>
                  <a:pt x="25661" y="1227"/>
                </a:lnTo>
                <a:lnTo>
                  <a:pt x="25849" y="1322"/>
                </a:lnTo>
                <a:lnTo>
                  <a:pt x="25944" y="1133"/>
                </a:lnTo>
                <a:lnTo>
                  <a:pt x="26132" y="1039"/>
                </a:lnTo>
                <a:lnTo>
                  <a:pt x="26132" y="1039"/>
                </a:lnTo>
                <a:lnTo>
                  <a:pt x="26038" y="1227"/>
                </a:lnTo>
                <a:lnTo>
                  <a:pt x="26132" y="1322"/>
                </a:lnTo>
                <a:lnTo>
                  <a:pt x="26321" y="1416"/>
                </a:lnTo>
                <a:lnTo>
                  <a:pt x="26415" y="1416"/>
                </a:lnTo>
                <a:lnTo>
                  <a:pt x="26887" y="1227"/>
                </a:lnTo>
                <a:lnTo>
                  <a:pt x="27264" y="944"/>
                </a:lnTo>
                <a:lnTo>
                  <a:pt x="27170" y="944"/>
                </a:lnTo>
                <a:lnTo>
                  <a:pt x="27264" y="850"/>
                </a:lnTo>
                <a:lnTo>
                  <a:pt x="26981" y="756"/>
                </a:lnTo>
                <a:lnTo>
                  <a:pt x="26887" y="944"/>
                </a:lnTo>
                <a:lnTo>
                  <a:pt x="26793" y="1133"/>
                </a:lnTo>
                <a:lnTo>
                  <a:pt x="26793" y="661"/>
                </a:lnTo>
                <a:lnTo>
                  <a:pt x="26604" y="944"/>
                </a:lnTo>
                <a:lnTo>
                  <a:pt x="26510" y="850"/>
                </a:lnTo>
                <a:lnTo>
                  <a:pt x="26415" y="756"/>
                </a:lnTo>
                <a:lnTo>
                  <a:pt x="26321" y="944"/>
                </a:lnTo>
                <a:lnTo>
                  <a:pt x="26227" y="661"/>
                </a:lnTo>
                <a:lnTo>
                  <a:pt x="26038" y="756"/>
                </a:lnTo>
                <a:lnTo>
                  <a:pt x="25849" y="661"/>
                </a:lnTo>
                <a:lnTo>
                  <a:pt x="25378" y="567"/>
                </a:lnTo>
                <a:lnTo>
                  <a:pt x="25283" y="661"/>
                </a:lnTo>
                <a:lnTo>
                  <a:pt x="25095" y="756"/>
                </a:lnTo>
                <a:lnTo>
                  <a:pt x="25189" y="473"/>
                </a:lnTo>
                <a:lnTo>
                  <a:pt x="25000" y="661"/>
                </a:lnTo>
                <a:lnTo>
                  <a:pt x="25000" y="661"/>
                </a:lnTo>
                <a:lnTo>
                  <a:pt x="25095" y="473"/>
                </a:lnTo>
                <a:lnTo>
                  <a:pt x="24906" y="567"/>
                </a:lnTo>
                <a:lnTo>
                  <a:pt x="24717" y="567"/>
                </a:lnTo>
                <a:lnTo>
                  <a:pt x="24717" y="756"/>
                </a:lnTo>
                <a:lnTo>
                  <a:pt x="24623" y="1039"/>
                </a:lnTo>
                <a:lnTo>
                  <a:pt x="24623" y="850"/>
                </a:lnTo>
                <a:lnTo>
                  <a:pt x="24717" y="661"/>
                </a:lnTo>
                <a:lnTo>
                  <a:pt x="24623" y="756"/>
                </a:lnTo>
                <a:lnTo>
                  <a:pt x="24623" y="661"/>
                </a:lnTo>
                <a:lnTo>
                  <a:pt x="24529" y="473"/>
                </a:lnTo>
                <a:lnTo>
                  <a:pt x="24529" y="661"/>
                </a:lnTo>
                <a:lnTo>
                  <a:pt x="24434" y="567"/>
                </a:lnTo>
                <a:lnTo>
                  <a:pt x="24340" y="378"/>
                </a:lnTo>
                <a:lnTo>
                  <a:pt x="24246" y="567"/>
                </a:lnTo>
                <a:lnTo>
                  <a:pt x="23963" y="567"/>
                </a:lnTo>
                <a:lnTo>
                  <a:pt x="23397" y="661"/>
                </a:lnTo>
                <a:lnTo>
                  <a:pt x="23114" y="661"/>
                </a:lnTo>
                <a:lnTo>
                  <a:pt x="22925" y="567"/>
                </a:lnTo>
                <a:lnTo>
                  <a:pt x="22925" y="473"/>
                </a:lnTo>
                <a:lnTo>
                  <a:pt x="23019" y="473"/>
                </a:lnTo>
                <a:lnTo>
                  <a:pt x="22642" y="378"/>
                </a:lnTo>
                <a:lnTo>
                  <a:pt x="22736" y="473"/>
                </a:lnTo>
                <a:lnTo>
                  <a:pt x="22548" y="473"/>
                </a:lnTo>
                <a:lnTo>
                  <a:pt x="22642" y="284"/>
                </a:lnTo>
                <a:lnTo>
                  <a:pt x="22548" y="190"/>
                </a:lnTo>
                <a:lnTo>
                  <a:pt x="22453" y="190"/>
                </a:lnTo>
                <a:lnTo>
                  <a:pt x="22359" y="284"/>
                </a:lnTo>
                <a:lnTo>
                  <a:pt x="22170" y="378"/>
                </a:lnTo>
                <a:lnTo>
                  <a:pt x="22076" y="284"/>
                </a:lnTo>
                <a:lnTo>
                  <a:pt x="22170" y="473"/>
                </a:lnTo>
                <a:lnTo>
                  <a:pt x="21887" y="190"/>
                </a:lnTo>
                <a:lnTo>
                  <a:pt x="21793" y="190"/>
                </a:lnTo>
                <a:lnTo>
                  <a:pt x="21698" y="378"/>
                </a:lnTo>
                <a:lnTo>
                  <a:pt x="21604" y="756"/>
                </a:lnTo>
                <a:lnTo>
                  <a:pt x="21415" y="661"/>
                </a:lnTo>
                <a:lnTo>
                  <a:pt x="21510" y="473"/>
                </a:lnTo>
                <a:lnTo>
                  <a:pt x="21604" y="284"/>
                </a:lnTo>
                <a:lnTo>
                  <a:pt x="21415" y="284"/>
                </a:lnTo>
                <a:lnTo>
                  <a:pt x="21415" y="190"/>
                </a:lnTo>
                <a:lnTo>
                  <a:pt x="21227" y="378"/>
                </a:lnTo>
                <a:lnTo>
                  <a:pt x="20944" y="567"/>
                </a:lnTo>
                <a:lnTo>
                  <a:pt x="20566" y="1"/>
                </a:lnTo>
                <a:lnTo>
                  <a:pt x="20472" y="95"/>
                </a:lnTo>
                <a:lnTo>
                  <a:pt x="20472" y="190"/>
                </a:lnTo>
                <a:lnTo>
                  <a:pt x="20472" y="378"/>
                </a:lnTo>
                <a:lnTo>
                  <a:pt x="20283" y="284"/>
                </a:lnTo>
                <a:lnTo>
                  <a:pt x="20283" y="190"/>
                </a:lnTo>
                <a:lnTo>
                  <a:pt x="20378" y="95"/>
                </a:lnTo>
                <a:lnTo>
                  <a:pt x="2028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4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tisfy"/>
              <a:buNone/>
              <a:defRPr sz="3200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tisfy"/>
              <a:buNone/>
              <a:defRPr sz="3200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tisfy"/>
              <a:buNone/>
              <a:defRPr sz="3200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tisfy"/>
              <a:buNone/>
              <a:defRPr sz="3200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tisfy"/>
              <a:buNone/>
              <a:defRPr sz="3200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tisfy"/>
              <a:buNone/>
              <a:defRPr sz="3200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tisfy"/>
              <a:buNone/>
              <a:defRPr sz="3200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tisfy"/>
              <a:buNone/>
              <a:defRPr sz="3200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tisfy"/>
              <a:buNone/>
              <a:defRPr sz="3200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080050" y="1201548"/>
            <a:ext cx="6984000" cy="30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ellota Text Light"/>
              <a:buChar char="⬩"/>
              <a:defRPr sz="2400">
                <a:solidFill>
                  <a:schemeClr val="dk1"/>
                </a:solidFill>
                <a:latin typeface="Bellota Text Light"/>
                <a:ea typeface="Bellota Text Light"/>
                <a:cs typeface="Bellota Text Light"/>
                <a:sym typeface="Bellota Text Light"/>
              </a:defRPr>
            </a:lvl1pPr>
            <a:lvl2pPr marL="914400" lvl="1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Bellota Text Light"/>
              <a:buChar char="◇"/>
              <a:defRPr sz="2400">
                <a:solidFill>
                  <a:schemeClr val="dk1"/>
                </a:solidFill>
                <a:latin typeface="Bellota Text Light"/>
                <a:ea typeface="Bellota Text Light"/>
                <a:cs typeface="Bellota Text Light"/>
                <a:sym typeface="Bellota Text Light"/>
              </a:defRPr>
            </a:lvl2pPr>
            <a:lvl3pPr marL="1371600" lvl="2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Bellota Text Light"/>
              <a:buChar char="■"/>
              <a:defRPr sz="2400">
                <a:solidFill>
                  <a:schemeClr val="dk1"/>
                </a:solidFill>
                <a:latin typeface="Bellota Text Light"/>
                <a:ea typeface="Bellota Text Light"/>
                <a:cs typeface="Bellota Text Light"/>
                <a:sym typeface="Bellota Text Light"/>
              </a:defRPr>
            </a:lvl3pPr>
            <a:lvl4pPr marL="1828800" lvl="3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llota Text Light"/>
              <a:buChar char="●"/>
              <a:defRPr sz="2400">
                <a:solidFill>
                  <a:schemeClr val="dk1"/>
                </a:solidFill>
                <a:latin typeface="Bellota Text Light"/>
                <a:ea typeface="Bellota Text Light"/>
                <a:cs typeface="Bellota Text Light"/>
                <a:sym typeface="Bellota Text Light"/>
              </a:defRPr>
            </a:lvl4pPr>
            <a:lvl5pPr marL="2286000" lvl="4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llota Text Light"/>
              <a:buChar char="○"/>
              <a:defRPr sz="2400">
                <a:solidFill>
                  <a:schemeClr val="dk1"/>
                </a:solidFill>
                <a:latin typeface="Bellota Text Light"/>
                <a:ea typeface="Bellota Text Light"/>
                <a:cs typeface="Bellota Text Light"/>
                <a:sym typeface="Bellota Text Light"/>
              </a:defRPr>
            </a:lvl5pPr>
            <a:lvl6pPr marL="2743200" lvl="5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llota Text Light"/>
              <a:buChar char="■"/>
              <a:defRPr sz="2400">
                <a:solidFill>
                  <a:schemeClr val="dk1"/>
                </a:solidFill>
                <a:latin typeface="Bellota Text Light"/>
                <a:ea typeface="Bellota Text Light"/>
                <a:cs typeface="Bellota Text Light"/>
                <a:sym typeface="Bellota Text Light"/>
              </a:defRPr>
            </a:lvl6pPr>
            <a:lvl7pPr marL="3200400" lvl="6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llota Text Light"/>
              <a:buChar char="●"/>
              <a:defRPr sz="2400">
                <a:solidFill>
                  <a:schemeClr val="dk1"/>
                </a:solidFill>
                <a:latin typeface="Bellota Text Light"/>
                <a:ea typeface="Bellota Text Light"/>
                <a:cs typeface="Bellota Text Light"/>
                <a:sym typeface="Bellota Text Light"/>
              </a:defRPr>
            </a:lvl7pPr>
            <a:lvl8pPr marL="3657600" lvl="7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llota Text Light"/>
              <a:buChar char="○"/>
              <a:defRPr sz="2400">
                <a:solidFill>
                  <a:schemeClr val="dk1"/>
                </a:solidFill>
                <a:latin typeface="Bellota Text Light"/>
                <a:ea typeface="Bellota Text Light"/>
                <a:cs typeface="Bellota Text Light"/>
                <a:sym typeface="Bellota Text Light"/>
              </a:defRPr>
            </a:lvl8pPr>
            <a:lvl9pPr marL="4114800" lvl="8" indent="-3810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Bellota Text Light"/>
              <a:buChar char="■"/>
              <a:defRPr sz="2400">
                <a:solidFill>
                  <a:schemeClr val="dk1"/>
                </a:solidFill>
                <a:latin typeface="Bellota Text Light"/>
                <a:ea typeface="Bellota Text Light"/>
                <a:cs typeface="Bellota Text Light"/>
                <a:sym typeface="Bellota Text Light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buNone/>
              <a:defRPr sz="1300">
                <a:solidFill>
                  <a:schemeClr val="lt1"/>
                </a:solidFill>
                <a:latin typeface="Satisfy"/>
                <a:ea typeface="Satisfy"/>
                <a:cs typeface="Satisfy"/>
                <a:sym typeface="Satisfy"/>
              </a:defRPr>
            </a:lvl1pPr>
            <a:lvl2pPr lvl="1" algn="ctr" rtl="0">
              <a:buNone/>
              <a:defRPr sz="1300">
                <a:solidFill>
                  <a:schemeClr val="lt1"/>
                </a:solidFill>
                <a:latin typeface="Satisfy"/>
                <a:ea typeface="Satisfy"/>
                <a:cs typeface="Satisfy"/>
                <a:sym typeface="Satisfy"/>
              </a:defRPr>
            </a:lvl2pPr>
            <a:lvl3pPr lvl="2" algn="ctr" rtl="0">
              <a:buNone/>
              <a:defRPr sz="1300">
                <a:solidFill>
                  <a:schemeClr val="lt1"/>
                </a:solidFill>
                <a:latin typeface="Satisfy"/>
                <a:ea typeface="Satisfy"/>
                <a:cs typeface="Satisfy"/>
                <a:sym typeface="Satisfy"/>
              </a:defRPr>
            </a:lvl3pPr>
            <a:lvl4pPr lvl="3" algn="ctr" rtl="0">
              <a:buNone/>
              <a:defRPr sz="1300">
                <a:solidFill>
                  <a:schemeClr val="lt1"/>
                </a:solidFill>
                <a:latin typeface="Satisfy"/>
                <a:ea typeface="Satisfy"/>
                <a:cs typeface="Satisfy"/>
                <a:sym typeface="Satisfy"/>
              </a:defRPr>
            </a:lvl4pPr>
            <a:lvl5pPr lvl="4" algn="ctr" rtl="0">
              <a:buNone/>
              <a:defRPr sz="1300">
                <a:solidFill>
                  <a:schemeClr val="lt1"/>
                </a:solidFill>
                <a:latin typeface="Satisfy"/>
                <a:ea typeface="Satisfy"/>
                <a:cs typeface="Satisfy"/>
                <a:sym typeface="Satisfy"/>
              </a:defRPr>
            </a:lvl5pPr>
            <a:lvl6pPr lvl="5" algn="ctr" rtl="0">
              <a:buNone/>
              <a:defRPr sz="1300">
                <a:solidFill>
                  <a:schemeClr val="lt1"/>
                </a:solidFill>
                <a:latin typeface="Satisfy"/>
                <a:ea typeface="Satisfy"/>
                <a:cs typeface="Satisfy"/>
                <a:sym typeface="Satisfy"/>
              </a:defRPr>
            </a:lvl6pPr>
            <a:lvl7pPr lvl="6" algn="ctr" rtl="0">
              <a:buNone/>
              <a:defRPr sz="1300">
                <a:solidFill>
                  <a:schemeClr val="lt1"/>
                </a:solidFill>
                <a:latin typeface="Satisfy"/>
                <a:ea typeface="Satisfy"/>
                <a:cs typeface="Satisfy"/>
                <a:sym typeface="Satisfy"/>
              </a:defRPr>
            </a:lvl7pPr>
            <a:lvl8pPr lvl="7" algn="ctr" rtl="0">
              <a:buNone/>
              <a:defRPr sz="1300">
                <a:solidFill>
                  <a:schemeClr val="lt1"/>
                </a:solidFill>
                <a:latin typeface="Satisfy"/>
                <a:ea typeface="Satisfy"/>
                <a:cs typeface="Satisfy"/>
                <a:sym typeface="Satisfy"/>
              </a:defRPr>
            </a:lvl8pPr>
            <a:lvl9pPr lvl="8" algn="ctr" rtl="0">
              <a:buNone/>
              <a:defRPr sz="1300">
                <a:solidFill>
                  <a:schemeClr val="lt1"/>
                </a:solidFill>
                <a:latin typeface="Satisfy"/>
                <a:ea typeface="Satisfy"/>
                <a:cs typeface="Satisfy"/>
                <a:sym typeface="Satisf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2"/>
          <p:cNvSpPr txBox="1">
            <a:spLocks noGrp="1"/>
          </p:cNvSpPr>
          <p:nvPr>
            <p:ph type="ctrTitle"/>
          </p:nvPr>
        </p:nvSpPr>
        <p:spPr>
          <a:xfrm>
            <a:off x="1914900" y="1232450"/>
            <a:ext cx="5314200" cy="1736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 dirty="0" smtClean="0"/>
              <a:t>МБОУ СОШ № 2 г. Агрыз АМР </a:t>
            </a:r>
            <a:r>
              <a:rPr lang="ru-RU" sz="3000" dirty="0" smtClean="0"/>
              <a:t>РТ </a:t>
            </a:r>
            <a:r>
              <a:rPr lang="ru-RU" sz="4500" dirty="0" smtClean="0"/>
              <a:t>Приготовление школьного завтрака</a:t>
            </a:r>
            <a:endParaRPr sz="4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b="1" dirty="0">
                <a:solidFill>
                  <a:srgbClr val="423C41"/>
                </a:solidFill>
              </a:rPr>
              <a:t>Приготовление </a:t>
            </a:r>
            <a:r>
              <a:rPr lang="ru-RU" sz="1400" b="1" dirty="0" smtClean="0">
                <a:solidFill>
                  <a:srgbClr val="423C41"/>
                </a:solidFill>
              </a:rPr>
              <a:t>салата из свеклы. </a:t>
            </a:r>
            <a:r>
              <a:rPr lang="ru-RU" sz="1400" dirty="0" smtClean="0">
                <a:solidFill>
                  <a:srgbClr val="423C41"/>
                </a:solidFill>
              </a:rPr>
              <a:t>Откалиброванную и тщательно вымытую свеклу отваривают до готовности. Очищают от кожуры. Пропускают через овощерезку. Добавляют соль и заправляют растительным маслом. Хорошо перемешивают и отпускают.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1221346"/>
            <a:ext cx="3524415" cy="28803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221347"/>
            <a:ext cx="3168352" cy="29345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1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5"/>
          <p:cNvSpPr txBox="1">
            <a:spLocks noGrp="1"/>
          </p:cNvSpPr>
          <p:nvPr>
            <p:ph type="ctrTitle"/>
          </p:nvPr>
        </p:nvSpPr>
        <p:spPr>
          <a:xfrm>
            <a:off x="1871125" y="1126150"/>
            <a:ext cx="5401800" cy="509496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accent4"/>
                </a:solidFill>
              </a:rPr>
              <a:t>3</a:t>
            </a:r>
            <a:r>
              <a:rPr lang="en" dirty="0" smtClean="0">
                <a:solidFill>
                  <a:schemeClr val="accent4"/>
                </a:solidFill>
              </a:rPr>
              <a:t>.</a:t>
            </a:r>
            <a:endParaRPr dirty="0">
              <a:solidFill>
                <a:schemeClr val="accent4"/>
              </a:solidFill>
            </a:endParaRPr>
          </a:p>
        </p:txBody>
      </p:sp>
      <p:sp>
        <p:nvSpPr>
          <p:cNvPr id="88" name="Google Shape;88;p15"/>
          <p:cNvSpPr txBox="1">
            <a:spLocks noGrp="1"/>
          </p:cNvSpPr>
          <p:nvPr>
            <p:ph type="subTitle" idx="1"/>
          </p:nvPr>
        </p:nvSpPr>
        <p:spPr>
          <a:xfrm>
            <a:off x="1871125" y="1563638"/>
            <a:ext cx="5401800" cy="115431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000" dirty="0" smtClean="0"/>
              <a:t>Блюдо должно быть не только вкусным и безопасным, но и красиво оформленным.</a:t>
            </a: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44434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6"/>
          <p:cNvSpPr txBox="1">
            <a:spLocks noGrp="1"/>
          </p:cNvSpPr>
          <p:nvPr>
            <p:ph type="body" idx="1"/>
          </p:nvPr>
        </p:nvSpPr>
        <p:spPr>
          <a:xfrm>
            <a:off x="107504" y="195486"/>
            <a:ext cx="2952328" cy="1080119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3600" b="1" dirty="0" smtClean="0">
                <a:solidFill>
                  <a:srgbClr val="FFC000"/>
                </a:solidFill>
              </a:rPr>
              <a:t>Приятного аппетита!</a:t>
            </a:r>
            <a:endParaRPr sz="3600" b="1" dirty="0">
              <a:solidFill>
                <a:srgbClr val="FFC000"/>
              </a:solidFill>
              <a:latin typeface="Brush Script MT" pitchFamily="66" charset="0"/>
            </a:endParaRPr>
          </a:p>
        </p:txBody>
      </p:sp>
      <p:sp>
        <p:nvSpPr>
          <p:cNvPr id="94" name="Google Shape;94;p16"/>
          <p:cNvSpPr txBox="1">
            <a:spLocks noGrp="1"/>
          </p:cNvSpPr>
          <p:nvPr>
            <p:ph type="sldNum" idx="12"/>
          </p:nvPr>
        </p:nvSpPr>
        <p:spPr>
          <a:xfrm>
            <a:off x="4297650" y="4218625"/>
            <a:ext cx="548700" cy="924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pic>
        <p:nvPicPr>
          <p:cNvPr id="1026" name="Picture 2" descr="C:\Users\Завуч\Desktop\20230412_0759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5" y="1275605"/>
            <a:ext cx="3250771" cy="2438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ru-RU" dirty="0"/>
              <a:t>Здоровое питание – почему это важно?</a:t>
            </a:r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2"/>
          </p:nvPr>
        </p:nvSpPr>
        <p:spPr>
          <a:xfrm>
            <a:off x="4815599" y="1353950"/>
            <a:ext cx="3473100" cy="209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None/>
            </a:pPr>
            <a:r>
              <a:rPr lang="ru-RU" sz="1600" dirty="0"/>
              <a:t>Во-первых, все клетки и ткани нашего организма формируются из той пищи, которую мы едим. Во-вторых, пища является источником энергии, необходимой для функционирования организма.</a:t>
            </a:r>
            <a:endParaRPr sz="1600" b="1" dirty="0"/>
          </a:p>
        </p:txBody>
      </p:sp>
      <p:sp>
        <p:nvSpPr>
          <p:cNvPr id="71" name="Google Shape;71;p13"/>
          <p:cNvSpPr txBox="1">
            <a:spLocks noGrp="1"/>
          </p:cNvSpPr>
          <p:nvPr>
            <p:ph type="body" idx="1"/>
          </p:nvPr>
        </p:nvSpPr>
        <p:spPr>
          <a:xfrm>
            <a:off x="855275" y="1353950"/>
            <a:ext cx="3473100" cy="209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ru-RU" sz="1600" b="1" dirty="0"/>
              <a:t>Здоровое питание…</a:t>
            </a:r>
            <a:r>
              <a:rPr lang="ru-RU" sz="1600" dirty="0"/>
              <a:t> так часто мы слышим это словосочетание. Что нужно делать, чтобы правильно питаться и зачем нам это нужно</a:t>
            </a:r>
            <a:r>
              <a:rPr lang="ru-RU" sz="1600" dirty="0" smtClean="0"/>
              <a:t>?</a:t>
            </a:r>
            <a:endParaRPr sz="1600" dirty="0"/>
          </a:p>
        </p:txBody>
      </p:sp>
      <p:sp>
        <p:nvSpPr>
          <p:cNvPr id="72" name="Google Shape;72;p13"/>
          <p:cNvSpPr txBox="1">
            <a:spLocks noGrp="1"/>
          </p:cNvSpPr>
          <p:nvPr>
            <p:ph type="body" idx="2"/>
          </p:nvPr>
        </p:nvSpPr>
        <p:spPr>
          <a:xfrm>
            <a:off x="855300" y="3147814"/>
            <a:ext cx="7433400" cy="72691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>
              <a:buNone/>
            </a:pPr>
            <a:r>
              <a:rPr lang="ru-RU" b="1" dirty="0" smtClean="0"/>
              <a:t>Следовательно</a:t>
            </a:r>
            <a:r>
              <a:rPr lang="ru-RU" b="1" dirty="0"/>
              <a:t>, от того что мы едим, в каком количестве, когда и каким образом, зависит наше </a:t>
            </a:r>
            <a:r>
              <a:rPr lang="ru-RU" b="1" dirty="0" smtClean="0"/>
              <a:t>здоровье!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500" b="1" dirty="0"/>
              <a:t>Что такое правильное и </a:t>
            </a:r>
            <a:r>
              <a:rPr lang="ru-RU" sz="2500" b="1" dirty="0" smtClean="0"/>
              <a:t>здоровое питание</a:t>
            </a:r>
            <a:r>
              <a:rPr lang="ru-RU" sz="2500" b="1" dirty="0"/>
              <a:t>?</a:t>
            </a:r>
            <a:endParaRPr lang="ru-RU" sz="25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01600" indent="0">
              <a:buNone/>
            </a:pPr>
            <a:r>
              <a:rPr lang="ru-RU" sz="1300" dirty="0" smtClean="0"/>
              <a:t>Правильное </a:t>
            </a:r>
            <a:r>
              <a:rPr lang="ru-RU" sz="1300" dirty="0"/>
              <a:t>питание предполагает, что в организм регулярно, в необходимом количестве и оптимальных соотношениях должны поступать многие питательные вещества — белки, углеводы, жиры, вода, минеральные вещества и витамины. Недостаток или избыток некоторых питательных элементов становятся причинами сначала временных неудобств, а затем и риска развития различных заболеваний</a:t>
            </a:r>
            <a:r>
              <a:rPr lang="ru-RU" dirty="0"/>
              <a:t>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pic>
        <p:nvPicPr>
          <p:cNvPr id="4098" name="Picture 2" descr="C:\Users\Завуч\Desktop\prof057-1604201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31590"/>
            <a:ext cx="3168351" cy="2979787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726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Школьный завтрак – важный прием пищи для растущего организма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27532"/>
            <a:ext cx="3508784" cy="257758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27532"/>
            <a:ext cx="3528392" cy="259436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498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5"/>
          <p:cNvSpPr txBox="1">
            <a:spLocks noGrp="1"/>
          </p:cNvSpPr>
          <p:nvPr>
            <p:ph type="ctrTitle"/>
          </p:nvPr>
        </p:nvSpPr>
        <p:spPr>
          <a:xfrm>
            <a:off x="1871125" y="1126150"/>
            <a:ext cx="5401800" cy="509496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4"/>
                </a:solidFill>
              </a:rPr>
              <a:t>1</a:t>
            </a:r>
            <a:r>
              <a:rPr lang="en" dirty="0" smtClean="0">
                <a:solidFill>
                  <a:schemeClr val="accent4"/>
                </a:solidFill>
              </a:rPr>
              <a:t>.</a:t>
            </a:r>
            <a:endParaRPr dirty="0">
              <a:solidFill>
                <a:schemeClr val="accent4"/>
              </a:solidFill>
            </a:endParaRPr>
          </a:p>
        </p:txBody>
      </p:sp>
      <p:sp>
        <p:nvSpPr>
          <p:cNvPr id="88" name="Google Shape;88;p15"/>
          <p:cNvSpPr txBox="1">
            <a:spLocks noGrp="1"/>
          </p:cNvSpPr>
          <p:nvPr>
            <p:ph type="subTitle" idx="1"/>
          </p:nvPr>
        </p:nvSpPr>
        <p:spPr>
          <a:xfrm>
            <a:off x="1871125" y="1563638"/>
            <a:ext cx="5401800" cy="115431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000" dirty="0" smtClean="0"/>
              <a:t>Для приготовления школьного завтрака, в первую очередь нужно тщательно подготовить все необходимые продукты.</a:t>
            </a:r>
            <a:endParaRPr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b="1" dirty="0" smtClean="0"/>
              <a:t>Приготовление рисовой каши. </a:t>
            </a:r>
            <a:br>
              <a:rPr lang="ru-RU" sz="1400" b="1" dirty="0" smtClean="0"/>
            </a:br>
            <a:r>
              <a:rPr lang="ru-RU" sz="1400" dirty="0" smtClean="0"/>
              <a:t>Крупу несколько раз промывают в проточной воде. Подготовленную крупу всыпают в кипящую смесь молока и воды, </a:t>
            </a: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  <p:pic>
        <p:nvPicPr>
          <p:cNvPr id="1026" name="Picture 2" descr="C:\Users\Завуч\Desktop\20230412_0618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03598"/>
            <a:ext cx="3058446" cy="2952328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Завуч\Desktop\20230412_0623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203597"/>
            <a:ext cx="3089941" cy="295232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7769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5"/>
          <p:cNvSpPr txBox="1">
            <a:spLocks noGrp="1"/>
          </p:cNvSpPr>
          <p:nvPr>
            <p:ph type="ctrTitle"/>
          </p:nvPr>
        </p:nvSpPr>
        <p:spPr>
          <a:xfrm>
            <a:off x="1871125" y="1126150"/>
            <a:ext cx="5401800" cy="509496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accent4"/>
                </a:solidFill>
              </a:rPr>
              <a:t>2</a:t>
            </a:r>
            <a:r>
              <a:rPr lang="en" dirty="0" smtClean="0">
                <a:solidFill>
                  <a:schemeClr val="accent4"/>
                </a:solidFill>
              </a:rPr>
              <a:t>.</a:t>
            </a:r>
            <a:endParaRPr dirty="0">
              <a:solidFill>
                <a:schemeClr val="accent4"/>
              </a:solidFill>
            </a:endParaRPr>
          </a:p>
        </p:txBody>
      </p:sp>
      <p:sp>
        <p:nvSpPr>
          <p:cNvPr id="88" name="Google Shape;88;p15"/>
          <p:cNvSpPr txBox="1">
            <a:spLocks noGrp="1"/>
          </p:cNvSpPr>
          <p:nvPr>
            <p:ph type="subTitle" idx="1"/>
          </p:nvPr>
        </p:nvSpPr>
        <p:spPr>
          <a:xfrm>
            <a:off x="1871125" y="1563638"/>
            <a:ext cx="5401800" cy="115431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000" dirty="0" smtClean="0"/>
              <a:t>Готовить необходимо с соблюдением всех требований санитарного законодательства, строго в соответствии с рецептурой.</a:t>
            </a: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114018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dirty="0">
                <a:solidFill>
                  <a:srgbClr val="423C41"/>
                </a:solidFill>
              </a:rPr>
              <a:t>добавляют соль, сахар и варят, периодически помешивая, пока каша не загустеет. При подаче поливают прокипяченным сливочным маслом.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  <p:pic>
        <p:nvPicPr>
          <p:cNvPr id="6" name="Picture 3" descr="C:\Users\Завуч\Desktop\20230412_0626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03598"/>
            <a:ext cx="2980022" cy="3024336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203598"/>
            <a:ext cx="3024336" cy="29812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186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b="1" dirty="0">
                <a:solidFill>
                  <a:srgbClr val="423C41"/>
                </a:solidFill>
              </a:rPr>
              <a:t>Приготовление тушеного мяса. </a:t>
            </a:r>
            <a:r>
              <a:rPr lang="ru-RU" sz="1400" dirty="0">
                <a:solidFill>
                  <a:srgbClr val="423C41"/>
                </a:solidFill>
              </a:rPr>
              <a:t>Подготовленное мясо нарезают кубиками, заливают бульоном, дают закипеть. </a:t>
            </a:r>
            <a:r>
              <a:rPr lang="ru-RU" sz="1400" dirty="0" smtClean="0">
                <a:solidFill>
                  <a:srgbClr val="423C41"/>
                </a:solidFill>
              </a:rPr>
              <a:t>После закипания снимают </a:t>
            </a:r>
            <a:r>
              <a:rPr lang="ru-RU" sz="1400" dirty="0">
                <a:solidFill>
                  <a:srgbClr val="423C41"/>
                </a:solidFill>
              </a:rPr>
              <a:t>пену и варят в закрытой посуде около часа. Добавляют соль, пассированные овощи с томатным пюре и тушат еще 25-30 </a:t>
            </a:r>
            <a:r>
              <a:rPr lang="ru-RU" sz="1400" dirty="0" smtClean="0">
                <a:solidFill>
                  <a:srgbClr val="423C41"/>
                </a:solidFill>
              </a:rPr>
              <a:t>минут.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59" y="1203598"/>
            <a:ext cx="3360000" cy="252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Завуч\Desktop\20230412_0556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8000" y="-11715750"/>
            <a:ext cx="336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Завуч\Desktop\20230412_0556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8000" y="-11715750"/>
            <a:ext cx="48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203914"/>
            <a:ext cx="3429000" cy="2571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929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few template">
  <a:themeElements>
    <a:clrScheme name="Custom 347">
      <a:dk1>
        <a:srgbClr val="423C41"/>
      </a:dk1>
      <a:lt1>
        <a:srgbClr val="FFFFFF"/>
      </a:lt1>
      <a:dk2>
        <a:srgbClr val="7A717C"/>
      </a:dk2>
      <a:lt2>
        <a:srgbClr val="F0E9E3"/>
      </a:lt2>
      <a:accent1>
        <a:srgbClr val="FFBF3A"/>
      </a:accent1>
      <a:accent2>
        <a:srgbClr val="E94032"/>
      </a:accent2>
      <a:accent3>
        <a:srgbClr val="A78BAF"/>
      </a:accent3>
      <a:accent4>
        <a:srgbClr val="ADC853"/>
      </a:accent4>
      <a:accent5>
        <a:srgbClr val="6FAC6A"/>
      </a:accent5>
      <a:accent6>
        <a:srgbClr val="9C6E59"/>
      </a:accent6>
      <a:hlink>
        <a:srgbClr val="884E97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214</Words>
  <Application>Microsoft Office PowerPoint</Application>
  <PresentationFormat>Экран (16:9)</PresentationFormat>
  <Paragraphs>27</Paragraphs>
  <Slides>12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Satisfy</vt:lpstr>
      <vt:lpstr>Bellota Text Light</vt:lpstr>
      <vt:lpstr>Brush Script MT</vt:lpstr>
      <vt:lpstr>Lafew template</vt:lpstr>
      <vt:lpstr>МБОУ СОШ № 2 г. Агрыз АМР РТ Приготовление школьного завтрака</vt:lpstr>
      <vt:lpstr>Здоровое питание – почему это важно?</vt:lpstr>
      <vt:lpstr>Что такое правильное и здоровое питание?</vt:lpstr>
      <vt:lpstr>Школьный завтрак – важный прием пищи для растущего организма</vt:lpstr>
      <vt:lpstr>1.</vt:lpstr>
      <vt:lpstr>Приготовление рисовой каши.  Крупу несколько раз промывают в проточной воде. Подготовленную крупу всыпают в кипящую смесь молока и воды, </vt:lpstr>
      <vt:lpstr>2.</vt:lpstr>
      <vt:lpstr>добавляют соль, сахар и варят, периодически помешивая, пока каша не загустеет. При подаче поливают прокипяченным сливочным маслом.</vt:lpstr>
      <vt:lpstr>Приготовление тушеного мяса. Подготовленное мясо нарезают кубиками, заливают бульоном, дают закипеть. После закипания снимают пену и варят в закрытой посуде около часа. Добавляют соль, пассированные овощи с томатным пюре и тушат еще 25-30 минут.</vt:lpstr>
      <vt:lpstr>Приготовление салата из свеклы. Откалиброванную и тщательно вымытую свеклу отваривают до готовности. Очищают от кожуры. Пропускают через овощерезку. Добавляют соль и заправляют растительным маслом. Хорошо перемешивают и отпускают.</vt:lpstr>
      <vt:lpstr>3.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СОШ № 2 г. Агрыз АМР РТ Приготовление школьного завтрака</dc:title>
  <cp:lastModifiedBy>Завуч</cp:lastModifiedBy>
  <cp:revision>20</cp:revision>
  <dcterms:modified xsi:type="dcterms:W3CDTF">2023-04-13T10:32:25Z</dcterms:modified>
</cp:coreProperties>
</file>